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2" r:id="rId23"/>
    <p:sldId id="277" r:id="rId24"/>
    <p:sldId id="278" r:id="rId25"/>
    <p:sldId id="279" r:id="rId26"/>
    <p:sldId id="280" r:id="rId27"/>
    <p:sldId id="291" r:id="rId28"/>
    <p:sldId id="281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3721" autoAdjust="0"/>
  </p:normalViewPr>
  <p:slideViewPr>
    <p:cSldViewPr snapToGrid="0">
      <p:cViewPr varScale="1">
        <p:scale>
          <a:sx n="85" d="100"/>
          <a:sy n="85" d="100"/>
        </p:scale>
        <p:origin x="159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68824F-0D23-44F1-AA13-1F4362A7C991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23D46-484A-4A4C-83BF-B202F9344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4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Öncelikle</a:t>
            </a:r>
            <a:r>
              <a:rPr lang="en-US" dirty="0" smtClean="0"/>
              <a:t> burada </a:t>
            </a:r>
            <a:r>
              <a:rPr lang="en-US" dirty="0" err="1" smtClean="0"/>
              <a:t>sektörün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çok </a:t>
            </a:r>
            <a:r>
              <a:rPr lang="en-US" dirty="0" err="1" smtClean="0"/>
              <a:t>değerli</a:t>
            </a:r>
            <a:r>
              <a:rPr lang="en-US" dirty="0" smtClean="0"/>
              <a:t> </a:t>
            </a:r>
            <a:r>
              <a:rPr lang="en-US" dirty="0" err="1" smtClean="0"/>
              <a:t>isimleri</a:t>
            </a:r>
            <a:r>
              <a:rPr lang="en-US" dirty="0" smtClean="0"/>
              <a:t> </a:t>
            </a:r>
            <a:r>
              <a:rPr lang="en-US" dirty="0" err="1" smtClean="0"/>
              <a:t>ile</a:t>
            </a:r>
            <a:r>
              <a:rPr lang="en-US" dirty="0" smtClean="0"/>
              <a:t> birlikte </a:t>
            </a:r>
            <a:r>
              <a:rPr lang="en-US" dirty="0" err="1" smtClean="0"/>
              <a:t>sizlerin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karşısında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olmak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gerçekten</a:t>
            </a:r>
            <a:r>
              <a:rPr lang="en-US" baseline="0" dirty="0" smtClean="0"/>
              <a:t> çok </a:t>
            </a:r>
            <a:r>
              <a:rPr lang="en-US" baseline="0" dirty="0" err="1" smtClean="0"/>
              <a:t>güzel</a:t>
            </a:r>
            <a:r>
              <a:rPr lang="en-US" baseline="0" dirty="0" smtClean="0"/>
              <a:t>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8286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DAKİKA=18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119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r>
              <a:rPr lang="en-US" dirty="0" err="1" smtClean="0"/>
              <a:t>Collectionlar</a:t>
            </a:r>
            <a:r>
              <a:rPr lang="en-US" dirty="0" smtClean="0"/>
              <a:t> </a:t>
            </a:r>
            <a:r>
              <a:rPr lang="en-US" dirty="0" err="1" smtClean="0"/>
              <a:t>kısa</a:t>
            </a:r>
            <a:r>
              <a:rPr lang="en-US" dirty="0" smtClean="0"/>
              <a:t> </a:t>
            </a:r>
            <a:r>
              <a:rPr lang="en-US" dirty="0" err="1" smtClean="0"/>
              <a:t>sade</a:t>
            </a:r>
            <a:r>
              <a:rPr lang="en-US" dirty="0" smtClean="0"/>
              <a:t> </a:t>
            </a:r>
            <a:r>
              <a:rPr lang="en-US" dirty="0" err="1" smtClean="0"/>
              <a:t>olmalıdır</a:t>
            </a:r>
            <a:r>
              <a:rPr lang="en-US" dirty="0" smtClean="0"/>
              <a:t> zaten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genel</a:t>
            </a:r>
            <a:r>
              <a:rPr lang="en-US" baseline="0" dirty="0" smtClean="0"/>
              <a:t> olarak </a:t>
            </a:r>
            <a:r>
              <a:rPr lang="en-US" baseline="0" dirty="0" err="1" smtClean="0"/>
              <a:t>amacımız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sadeliğe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ulaşmaktır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gerçekten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zordur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24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-ROA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795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Dakika</a:t>
            </a:r>
            <a:r>
              <a:rPr lang="en-US" dirty="0" smtClean="0"/>
              <a:t> 25 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800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-500 </a:t>
            </a:r>
            <a:r>
              <a:rPr lang="en-US" dirty="0" err="1" smtClean="0"/>
              <a:t>döneriz</a:t>
            </a:r>
            <a:r>
              <a:rPr lang="en-US" dirty="0" smtClean="0"/>
              <a:t> Çünkü </a:t>
            </a:r>
            <a:r>
              <a:rPr lang="en-US" dirty="0" err="1" smtClean="0"/>
              <a:t>beklenmedik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hata </a:t>
            </a:r>
            <a:r>
              <a:rPr lang="en-US" dirty="0" err="1" smtClean="0"/>
              <a:t>yani</a:t>
            </a:r>
            <a:r>
              <a:rPr lang="en-US" dirty="0" smtClean="0"/>
              <a:t> </a:t>
            </a:r>
            <a:r>
              <a:rPr lang="en-US" dirty="0" err="1" smtClean="0"/>
              <a:t>bizden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kaynaklı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bir</a:t>
            </a:r>
            <a:r>
              <a:rPr lang="en-US" baseline="0" dirty="0" smtClean="0"/>
              <a:t> hata. Eğer bizim </a:t>
            </a:r>
            <a:r>
              <a:rPr lang="en-US" baseline="0" dirty="0" err="1" smtClean="0"/>
              <a:t>fırtattığımız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bir</a:t>
            </a:r>
            <a:r>
              <a:rPr lang="en-US" baseline="0" dirty="0" smtClean="0"/>
              <a:t> hata </a:t>
            </a:r>
            <a:r>
              <a:rPr lang="en-US" baseline="0" dirty="0" err="1" smtClean="0"/>
              <a:t>ise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bilinçli</a:t>
            </a:r>
            <a:r>
              <a:rPr lang="en-US" baseline="0" dirty="0" smtClean="0"/>
              <a:t> olarak </a:t>
            </a:r>
            <a:r>
              <a:rPr lang="en-US" baseline="0" dirty="0" err="1" smtClean="0"/>
              <a:t>requestten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kaynaklı</a:t>
            </a:r>
            <a:r>
              <a:rPr lang="en-US" baseline="0" dirty="0" smtClean="0"/>
              <a:t> olduğunu </a:t>
            </a:r>
            <a:r>
              <a:rPr lang="en-US" baseline="0" dirty="0" err="1" smtClean="0"/>
              <a:t>biliyorsak</a:t>
            </a:r>
            <a:r>
              <a:rPr lang="en-US" baseline="0" dirty="0" smtClean="0"/>
              <a:t> 400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059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67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Çok </a:t>
            </a:r>
            <a:r>
              <a:rPr lang="en-US" dirty="0" err="1" smtClean="0"/>
              <a:t>kısa</a:t>
            </a:r>
            <a:r>
              <a:rPr lang="en-US" dirty="0" smtClean="0"/>
              <a:t> </a:t>
            </a:r>
            <a:r>
              <a:rPr lang="en-US" dirty="0" err="1" smtClean="0"/>
              <a:t>kendimi</a:t>
            </a:r>
            <a:r>
              <a:rPr lang="en-US" dirty="0" smtClean="0"/>
              <a:t> </a:t>
            </a:r>
            <a:r>
              <a:rPr lang="en-US" dirty="0" err="1" smtClean="0"/>
              <a:t>tanıtayım</a:t>
            </a:r>
            <a:r>
              <a:rPr lang="en-US" baseline="0" dirty="0" smtClean="0"/>
              <a:t> ben </a:t>
            </a:r>
            <a:r>
              <a:rPr lang="en-US" baseline="0" dirty="0" err="1" smtClean="0"/>
              <a:t>Berk</a:t>
            </a:r>
            <a:r>
              <a:rPr lang="en-US" baseline="0" dirty="0" smtClean="0"/>
              <a:t> Emre </a:t>
            </a:r>
            <a:r>
              <a:rPr lang="en-US" baseline="0" dirty="0" err="1" smtClean="0"/>
              <a:t>Çabuk</a:t>
            </a:r>
            <a:r>
              <a:rPr lang="en-US" baseline="0" dirty="0" smtClean="0"/>
              <a:t>, Arvato </a:t>
            </a:r>
            <a:r>
              <a:rPr lang="en-US" baseline="0" dirty="0" err="1" smtClean="0"/>
              <a:t>şirketinde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Sofware</a:t>
            </a:r>
            <a:r>
              <a:rPr lang="en-US" baseline="0" dirty="0" smtClean="0"/>
              <a:t> Engineer Specialist olarak </a:t>
            </a:r>
            <a:r>
              <a:rPr lang="en-US" baseline="0" dirty="0" err="1" smtClean="0"/>
              <a:t>çalışıyorum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açıkçası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güncel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teknolojiler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zorlu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algoritmalar</a:t>
            </a:r>
            <a:r>
              <a:rPr lang="en-US" baseline="0" dirty="0" smtClean="0"/>
              <a:t> üzerine </a:t>
            </a:r>
            <a:r>
              <a:rPr lang="en-US" baseline="0" dirty="0" err="1" smtClean="0"/>
              <a:t>kafa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patlatıyoruz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diyebilirim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3-4 </a:t>
            </a:r>
            <a:r>
              <a:rPr lang="en-US" baseline="0" dirty="0" err="1" smtClean="0"/>
              <a:t>yıldır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sektörde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varım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süre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zarfında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öğrenmeye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öğrendiğimi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deneyelimlemeye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önemlisi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deneyimlediklerimi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paylaşmaya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çalışıyorum</a:t>
            </a:r>
            <a:r>
              <a:rPr lang="en-US" baseline="0" dirty="0" smtClean="0"/>
              <a:t>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 smtClean="0"/>
              <a:t>Bugün</a:t>
            </a:r>
            <a:r>
              <a:rPr lang="en-US" baseline="0" dirty="0" smtClean="0"/>
              <a:t> size </a:t>
            </a:r>
            <a:r>
              <a:rPr lang="en-US" baseline="0" dirty="0" err="1" smtClean="0"/>
              <a:t>anlatmaya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çalışacağım</a:t>
            </a:r>
            <a:r>
              <a:rPr lang="en-US" baseline="0" dirty="0" smtClean="0"/>
              <a:t> konu da </a:t>
            </a:r>
            <a:r>
              <a:rPr lang="en-US" baseline="0" dirty="0" err="1" smtClean="0"/>
              <a:t>süreç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içerisinde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deneyimlediğim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bir</a:t>
            </a:r>
            <a:r>
              <a:rPr lang="en-US" baseline="0" dirty="0" smtClean="0"/>
              <a:t> konu.</a:t>
            </a:r>
          </a:p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967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Aslında </a:t>
            </a:r>
            <a:r>
              <a:rPr lang="en-US" baseline="0" dirty="0" err="1" smtClean="0"/>
              <a:t>bu</a:t>
            </a:r>
            <a:r>
              <a:rPr lang="en-US" baseline="0" dirty="0" smtClean="0"/>
              <a:t> konu </a:t>
            </a:r>
            <a:r>
              <a:rPr lang="en-US" baseline="0" dirty="0" err="1" smtClean="0"/>
              <a:t>hepimizin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fikri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bir</a:t>
            </a:r>
            <a:r>
              <a:rPr lang="en-US" baseline="0" dirty="0" smtClean="0"/>
              <a:t> bilgisi </a:t>
            </a:r>
            <a:r>
              <a:rPr lang="en-US" baseline="0" dirty="0" err="1" smtClean="0"/>
              <a:t>olduğu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çoğumuzun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uyguladığı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projelerimze</a:t>
            </a:r>
            <a:r>
              <a:rPr lang="en-US" baseline="0" dirty="0" smtClean="0"/>
              <a:t> tam olarak </a:t>
            </a:r>
            <a:r>
              <a:rPr lang="en-US" baseline="0" dirty="0" err="1" smtClean="0"/>
              <a:t>yansıtamadığımız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bir</a:t>
            </a:r>
            <a:r>
              <a:rPr lang="en-US" baseline="0" dirty="0" smtClean="0"/>
              <a:t> konu Restful </a:t>
            </a:r>
            <a:r>
              <a:rPr lang="en-US" baseline="0" dirty="0" err="1" smtClean="0"/>
              <a:t>Api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Design’dan</a:t>
            </a:r>
            <a:r>
              <a:rPr lang="en-US" baseline="0" dirty="0" smtClean="0"/>
              <a:t> bahsedeceğim.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Restful </a:t>
            </a:r>
            <a:r>
              <a:rPr lang="en-US" baseline="0" dirty="0" err="1" smtClean="0"/>
              <a:t>Api</a:t>
            </a:r>
            <a:r>
              <a:rPr lang="en-US" baseline="0" dirty="0" smtClean="0"/>
              <a:t> Design </a:t>
            </a:r>
            <a:r>
              <a:rPr lang="en-US" baseline="0" dirty="0" err="1" smtClean="0"/>
              <a:t>dediğimizde</a:t>
            </a:r>
            <a:r>
              <a:rPr lang="en-US" baseline="0" dirty="0" smtClean="0"/>
              <a:t> biraz </a:t>
            </a:r>
            <a:r>
              <a:rPr lang="en-US" baseline="0" dirty="0" err="1" smtClean="0"/>
              <a:t>havada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kalıyor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kapsamlarını</a:t>
            </a:r>
            <a:r>
              <a:rPr lang="en-US" baseline="0" dirty="0" smtClean="0"/>
              <a:t> doğru </a:t>
            </a:r>
            <a:r>
              <a:rPr lang="en-US" baseline="0" dirty="0" err="1" smtClean="0"/>
              <a:t>belirlememiz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gerekiyor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Kapsamlarımı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belirlerken</a:t>
            </a:r>
            <a:r>
              <a:rPr lang="en-US" baseline="0" dirty="0" smtClean="0"/>
              <a:t> RFC(request for Comment)’</a:t>
            </a:r>
            <a:r>
              <a:rPr lang="en-US" baseline="0" dirty="0" err="1" smtClean="0"/>
              <a:t>lere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bağlı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kalarak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ilerlemeye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çalıştım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Başlamadan</a:t>
            </a:r>
            <a:r>
              <a:rPr lang="en-US" baseline="0" dirty="0" smtClean="0"/>
              <a:t> önce konu </a:t>
            </a:r>
            <a:r>
              <a:rPr lang="en-US" baseline="0" dirty="0" err="1" smtClean="0"/>
              <a:t>başlıklarını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özet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geçeyim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REST, Restful </a:t>
            </a:r>
            <a:r>
              <a:rPr lang="en-US" baseline="0" dirty="0" err="1" smtClean="0"/>
              <a:t>dediğimizde</a:t>
            </a:r>
            <a:r>
              <a:rPr lang="en-US" baseline="0" dirty="0" smtClean="0"/>
              <a:t> ne </a:t>
            </a:r>
            <a:r>
              <a:rPr lang="en-US" baseline="0" dirty="0" err="1" smtClean="0"/>
              <a:t>anlamalıyız</a:t>
            </a:r>
            <a:r>
              <a:rPr lang="en-US" baseline="0" dirty="0" smtClean="0"/>
              <a:t>?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Http </a:t>
            </a:r>
            <a:r>
              <a:rPr lang="en-US" baseline="0" dirty="0" err="1" smtClean="0"/>
              <a:t>protokollerinden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bahsedeceğiz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Ama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tabiki</a:t>
            </a:r>
            <a:r>
              <a:rPr lang="en-US" baseline="0" dirty="0" smtClean="0"/>
              <a:t> Post body </a:t>
            </a:r>
            <a:r>
              <a:rPr lang="en-US" baseline="0" dirty="0" err="1" smtClean="0"/>
              <a:t>içerir</a:t>
            </a:r>
            <a:r>
              <a:rPr lang="en-US" baseline="0" dirty="0" smtClean="0"/>
              <a:t> Get </a:t>
            </a:r>
            <a:r>
              <a:rPr lang="en-US" baseline="0" dirty="0" err="1" smtClean="0"/>
              <a:t>içermez</a:t>
            </a:r>
            <a:r>
              <a:rPr lang="en-US" baseline="0" dirty="0" smtClean="0"/>
              <a:t> gibi </a:t>
            </a:r>
            <a:r>
              <a:rPr lang="en-US" baseline="0" dirty="0" err="1" smtClean="0"/>
              <a:t>ezber</a:t>
            </a:r>
            <a:r>
              <a:rPr lang="en-US" baseline="0" dirty="0" smtClean="0"/>
              <a:t> bilgileri </a:t>
            </a:r>
            <a:r>
              <a:rPr lang="en-US" baseline="0" dirty="0" err="1" smtClean="0"/>
              <a:t>dışında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neyi</a:t>
            </a:r>
            <a:r>
              <a:rPr lang="en-US" baseline="0" dirty="0" smtClean="0"/>
              <a:t> neden </a:t>
            </a:r>
            <a:r>
              <a:rPr lang="en-US" baseline="0" dirty="0" err="1" smtClean="0"/>
              <a:t>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nerede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kullanmalıyız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sık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yaptığımız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hatalar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bunlardan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bahsedeceğiz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URI </a:t>
            </a:r>
            <a:r>
              <a:rPr lang="en-US" baseline="0" dirty="0" err="1" smtClean="0"/>
              <a:t>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standartlarından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bahsedeceğiz</a:t>
            </a:r>
            <a:r>
              <a:rPr lang="en-US" baseline="0" dirty="0" smtClean="0"/>
              <a:t>. Tabi URI </a:t>
            </a:r>
            <a:r>
              <a:rPr lang="en-US" baseline="0" dirty="0" err="1" smtClean="0"/>
              <a:t>ile</a:t>
            </a:r>
            <a:r>
              <a:rPr lang="en-US" baseline="0" dirty="0" smtClean="0"/>
              <a:t> birlikte aslında </a:t>
            </a:r>
            <a:r>
              <a:rPr lang="en-US" baseline="0" dirty="0" err="1" smtClean="0"/>
              <a:t>Resouce’ların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hiyerarşisine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değinmiş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olacağız</a:t>
            </a:r>
            <a:r>
              <a:rPr lang="en-US" baseline="0" dirty="0" smtClean="0"/>
              <a:t>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HTTP Status </a:t>
            </a:r>
            <a:r>
              <a:rPr lang="en-US" baseline="0" dirty="0" err="1" smtClean="0"/>
              <a:t>Code’lardan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bahsedeceğiz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bence</a:t>
            </a:r>
            <a:r>
              <a:rPr lang="en-US" baseline="0" dirty="0" smtClean="0"/>
              <a:t> client </a:t>
            </a:r>
            <a:r>
              <a:rPr lang="en-US" baseline="0" dirty="0" err="1" smtClean="0"/>
              <a:t>tarafını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çok </a:t>
            </a:r>
            <a:r>
              <a:rPr lang="en-US" baseline="0" dirty="0" err="1" smtClean="0"/>
              <a:t>etkileyen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bölüm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diyebilirim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Best practice response model </a:t>
            </a:r>
            <a:r>
              <a:rPr lang="en-US" baseline="0" dirty="0" err="1" smtClean="0"/>
              <a:t>ve</a:t>
            </a:r>
            <a:r>
              <a:rPr lang="en-US" baseline="0" dirty="0" smtClean="0"/>
              <a:t> HATEOAS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Ve</a:t>
            </a:r>
            <a:r>
              <a:rPr lang="en-US" baseline="0" dirty="0" smtClean="0"/>
              <a:t> son olarak </a:t>
            </a:r>
            <a:r>
              <a:rPr lang="en-US" baseline="0" dirty="0" err="1" smtClean="0"/>
              <a:t>Api</a:t>
            </a:r>
            <a:r>
              <a:rPr lang="en-US" baseline="0" dirty="0" smtClean="0"/>
              <a:t> versioning </a:t>
            </a:r>
            <a:r>
              <a:rPr lang="en-US" baseline="0" dirty="0" err="1" smtClean="0"/>
              <a:t>bizi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nelerden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kurtarıyor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api</a:t>
            </a:r>
            <a:r>
              <a:rPr lang="en-US" baseline="0" dirty="0" smtClean="0"/>
              <a:t> documentation neden </a:t>
            </a:r>
            <a:r>
              <a:rPr lang="en-US" baseline="0" dirty="0" err="1" smtClean="0"/>
              <a:t>bu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kadar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öenli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bundan</a:t>
            </a:r>
            <a:r>
              <a:rPr lang="en-US" baseline="0" dirty="0" smtClean="0"/>
              <a:t> bahsedeceğim</a:t>
            </a:r>
          </a:p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58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 nedir?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Desem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herkesin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aklına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az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3 4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cümle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gelir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mesela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sıralamak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gerekirse</a:t>
            </a:r>
            <a:endParaRPr lang="en-US" b="0" dirty="0" smtClean="0">
              <a:effectLst/>
            </a:endParaRPr>
          </a:p>
          <a:p>
            <a:pPr rtl="0" fontAlgn="base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Client-Server arasında HTTP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protokolleri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iletişimi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sağlayan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mimaridir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 fontAlgn="base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Representation olarak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çok farklı tip kullanılabilir(JSON,XML, html vb.) çoğunlukla JSON tercih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edilmektedir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 fontAlgn="base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Platform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bağımsızdır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 fontAlgn="base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REST mimarisi ROA(Resource Oriented Architecture) üzerine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kurulmuştur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 fontAlgn="base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REST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mimarisini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kullanan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servislere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RESTFul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servis denir.</a:t>
            </a:r>
          </a:p>
          <a:p>
            <a:pPr rtl="0" fontAlgn="base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RESTful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servisler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SOAP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gibi kompleks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hantal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değildir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güvenlik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açısından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size daha fazla iş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düşmektedir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Kısacası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Avantajları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çok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her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birimiz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bunları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az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çok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biliyoruz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Benim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asıl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anlatmak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istediğim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REST’in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temelini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oluşturan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yapı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taşlarıdır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Peki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bunlar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nelerdir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-gelen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requeste</a:t>
            </a:r>
            <a:r>
              <a:rPr lang="en-US" baseline="0" dirty="0" smtClean="0"/>
              <a:t> yönelik </a:t>
            </a:r>
            <a:r>
              <a:rPr lang="en-US" baseline="0" dirty="0" err="1" smtClean="0"/>
              <a:t>hazırlanan</a:t>
            </a:r>
            <a:r>
              <a:rPr lang="en-US" baseline="0" dirty="0" smtClean="0"/>
              <a:t> response cache </a:t>
            </a:r>
            <a:r>
              <a:rPr lang="en-US" baseline="0" dirty="0" err="1" smtClean="0"/>
              <a:t>üzerinde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tutulur</a:t>
            </a:r>
            <a:r>
              <a:rPr lang="en-US" baseline="0" dirty="0" smtClean="0"/>
              <a:t> böylelikle </a:t>
            </a:r>
            <a:r>
              <a:rPr lang="en-US" baseline="0" dirty="0" err="1" smtClean="0"/>
              <a:t>bundan</a:t>
            </a:r>
            <a:r>
              <a:rPr lang="en-US" baseline="0" dirty="0" smtClean="0"/>
              <a:t> sonra gelen aynı </a:t>
            </a:r>
            <a:r>
              <a:rPr lang="en-US" baseline="0" dirty="0" err="1" smtClean="0"/>
              <a:t>tipteki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requestler</a:t>
            </a:r>
            <a:r>
              <a:rPr lang="en-US" baseline="0" dirty="0" smtClean="0"/>
              <a:t> cache üzerinden </a:t>
            </a:r>
            <a:r>
              <a:rPr lang="en-US" baseline="0" dirty="0" err="1" smtClean="0"/>
              <a:t>response’a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ulaşır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-sizin </a:t>
            </a:r>
            <a:r>
              <a:rPr lang="en-US" baseline="0" dirty="0" err="1" smtClean="0"/>
              <a:t>belirlediğiniz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süre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boyunca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tutulur</a:t>
            </a:r>
            <a:endParaRPr lang="en-US" baseline="0" dirty="0" smtClean="0"/>
          </a:p>
          <a:p>
            <a:r>
              <a:rPr lang="en-US" baseline="0" dirty="0" smtClean="0"/>
              <a:t>-Farklı </a:t>
            </a:r>
            <a:r>
              <a:rPr lang="en-US" baseline="0" dirty="0" err="1" smtClean="0"/>
              <a:t>farklı</a:t>
            </a:r>
            <a:r>
              <a:rPr lang="en-US" baseline="0" dirty="0" smtClean="0"/>
              <a:t> cache </a:t>
            </a:r>
            <a:r>
              <a:rPr lang="en-US" baseline="0" dirty="0" err="1" smtClean="0"/>
              <a:t>tipleri</a:t>
            </a:r>
            <a:r>
              <a:rPr lang="en-US" baseline="0" dirty="0" smtClean="0"/>
              <a:t> vardır </a:t>
            </a:r>
            <a:r>
              <a:rPr lang="en-US" baseline="0" dirty="0" err="1" smtClean="0"/>
              <a:t>client,server,proxy,gateway</a:t>
            </a:r>
            <a:r>
              <a:rPr lang="en-US" baseline="0" dirty="0" smtClean="0"/>
              <a:t> business </a:t>
            </a:r>
            <a:r>
              <a:rPr lang="en-US" baseline="0" dirty="0" err="1" smtClean="0"/>
              <a:t>ihtiyaca</a:t>
            </a:r>
            <a:r>
              <a:rPr lang="en-US" baseline="0" dirty="0" smtClean="0"/>
              <a:t> göre </a:t>
            </a:r>
            <a:r>
              <a:rPr lang="en-US" baseline="0" dirty="0" err="1" smtClean="0"/>
              <a:t>seçilir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154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-Bu</a:t>
            </a:r>
            <a:r>
              <a:rPr lang="en-US" baseline="0" dirty="0" smtClean="0"/>
              <a:t> standartlar uniform interface </a:t>
            </a:r>
            <a:r>
              <a:rPr lang="en-US" baseline="0" dirty="0" err="1" smtClean="0"/>
              <a:t>çatısı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altında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toplanır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-her </a:t>
            </a:r>
            <a:r>
              <a:rPr lang="en-US" baseline="0" dirty="0" err="1" smtClean="0"/>
              <a:t>katman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requestteki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ihtiyacı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ilgilenir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birbirleri</a:t>
            </a:r>
            <a:r>
              <a:rPr lang="en-US" baseline="0" dirty="0" smtClean="0"/>
              <a:t> arasında </a:t>
            </a:r>
            <a:r>
              <a:rPr lang="en-US" baseline="0" dirty="0" err="1" smtClean="0"/>
              <a:t>bir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bağlılık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yoktur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Bundan</a:t>
            </a:r>
            <a:r>
              <a:rPr lang="en-US" baseline="0" dirty="0" smtClean="0"/>
              <a:t> dolayı </a:t>
            </a:r>
            <a:r>
              <a:rPr lang="en-US" baseline="0" dirty="0" err="1" smtClean="0"/>
              <a:t>rahatlıkla</a:t>
            </a:r>
            <a:r>
              <a:rPr lang="en-US" baseline="0" dirty="0" smtClean="0"/>
              <a:t> scale edilebilir.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46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r>
              <a:rPr lang="en-US" dirty="0" err="1" smtClean="0"/>
              <a:t>artık</a:t>
            </a:r>
            <a:r>
              <a:rPr lang="en-US" dirty="0" smtClean="0"/>
              <a:t> rest nedir </a:t>
            </a:r>
            <a:r>
              <a:rPr lang="en-US" dirty="0" err="1" smtClean="0"/>
              <a:t>dediğimizde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klasik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cümleler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dışında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aklımızda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başka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şeylerde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canlanıyordur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diye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düşünüyorum</a:t>
            </a:r>
            <a:r>
              <a:rPr lang="en-US" baseline="0" dirty="0" smtClean="0"/>
              <a:t>.</a:t>
            </a:r>
          </a:p>
          <a:p>
            <a:r>
              <a:rPr lang="en-US" dirty="0" smtClean="0"/>
              <a:t>-</a:t>
            </a:r>
            <a:r>
              <a:rPr lang="en-US" dirty="0" err="1" smtClean="0"/>
              <a:t>yanlış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tanımlama</a:t>
            </a:r>
            <a:r>
              <a:rPr lang="en-US" dirty="0" smtClean="0"/>
              <a:t> daha </a:t>
            </a:r>
            <a:r>
              <a:rPr lang="en-US" dirty="0" err="1" smtClean="0"/>
              <a:t>yapılıyor</a:t>
            </a:r>
            <a:r>
              <a:rPr lang="en-US" dirty="0" smtClean="0"/>
              <a:t> rest için. REST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direk</a:t>
            </a:r>
            <a:r>
              <a:rPr lang="en-US" baseline="0" dirty="0" smtClean="0"/>
              <a:t> olarak SOAP </a:t>
            </a:r>
            <a:r>
              <a:rPr lang="en-US" baseline="0" dirty="0" err="1" smtClean="0"/>
              <a:t>ile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karşılaştırılamaz</a:t>
            </a:r>
            <a:r>
              <a:rPr lang="en-US" baseline="0" dirty="0" smtClean="0"/>
              <a:t> REST </a:t>
            </a:r>
            <a:r>
              <a:rPr lang="en-US" baseline="0" dirty="0" err="1" smtClean="0"/>
              <a:t>bir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mimaridir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ROA’yı</a:t>
            </a:r>
            <a:r>
              <a:rPr lang="en-US" baseline="0" dirty="0" smtClean="0"/>
              <a:t> temel </a:t>
            </a:r>
            <a:r>
              <a:rPr lang="en-US" baseline="0" dirty="0" err="1" smtClean="0"/>
              <a:t>alır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</a:t>
            </a:r>
            <a:r>
              <a:rPr lang="en-US" baseline="0" dirty="0" smtClean="0"/>
              <a:t> SOA </a:t>
            </a:r>
            <a:r>
              <a:rPr lang="en-US" baseline="0" dirty="0" err="1" smtClean="0"/>
              <a:t>ile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karşılaştırılabilir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098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r>
              <a:rPr lang="en-US" dirty="0" err="1" smtClean="0"/>
              <a:t>Toplamda</a:t>
            </a:r>
            <a:r>
              <a:rPr lang="en-US" dirty="0" smtClean="0"/>
              <a:t> 9 </a:t>
            </a:r>
            <a:r>
              <a:rPr lang="en-US" dirty="0" err="1" smtClean="0"/>
              <a:t>tane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methodumuz</a:t>
            </a:r>
            <a:r>
              <a:rPr lang="en-US" baseline="0" dirty="0" smtClean="0"/>
              <a:t> vardır tabi </a:t>
            </a:r>
            <a:r>
              <a:rPr lang="en-US" baseline="0" dirty="0" err="1" smtClean="0"/>
              <a:t>hepsini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konuşamayacağız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Ama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onlara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geçmeden</a:t>
            </a:r>
            <a:r>
              <a:rPr lang="en-US" baseline="0" dirty="0" smtClean="0"/>
              <a:t> önce </a:t>
            </a:r>
            <a:r>
              <a:rPr lang="en-US" baseline="0" dirty="0" err="1" smtClean="0"/>
              <a:t>bu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methodların</a:t>
            </a:r>
            <a:r>
              <a:rPr lang="en-US" baseline="0" dirty="0" smtClean="0"/>
              <a:t> bazı </a:t>
            </a:r>
            <a:r>
              <a:rPr lang="en-US" baseline="0" dirty="0" err="1" smtClean="0"/>
              <a:t>özellikleri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onlara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değinmek</a:t>
            </a:r>
            <a:r>
              <a:rPr lang="en-US" baseline="0" dirty="0" smtClean="0"/>
              <a:t> istiyorum. </a:t>
            </a:r>
          </a:p>
          <a:p>
            <a:r>
              <a:rPr lang="en-US" baseline="0" dirty="0" smtClean="0"/>
              <a:t>-Hangi </a:t>
            </a:r>
            <a:r>
              <a:rPr lang="en-US" baseline="0" dirty="0" err="1" smtClean="0"/>
              <a:t>protokolü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kullanacağınızdan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olamadığınızda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özellikler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sayesinde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karar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verebilirsiniz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sz="1200" baseline="0" dirty="0" smtClean="0">
                <a:solidFill>
                  <a:srgbClr val="FF0000"/>
                </a:solidFill>
              </a:rPr>
              <a:t>-ÖNEMLİ Cacheable sadece http </a:t>
            </a:r>
            <a:r>
              <a:rPr lang="en-US" sz="1200" baseline="0" dirty="0" err="1" smtClean="0">
                <a:solidFill>
                  <a:srgbClr val="FF0000"/>
                </a:solidFill>
              </a:rPr>
              <a:t>protokole</a:t>
            </a:r>
            <a:r>
              <a:rPr lang="en-US" sz="1200" baseline="0" dirty="0" smtClean="0">
                <a:solidFill>
                  <a:srgbClr val="FF0000"/>
                </a:solidFill>
              </a:rPr>
              <a:t> </a:t>
            </a:r>
            <a:r>
              <a:rPr lang="en-US" sz="1200" baseline="0" dirty="0" err="1" smtClean="0">
                <a:solidFill>
                  <a:srgbClr val="FF0000"/>
                </a:solidFill>
              </a:rPr>
              <a:t>özel</a:t>
            </a:r>
            <a:r>
              <a:rPr lang="en-US" sz="1200" baseline="0" dirty="0" smtClean="0">
                <a:solidFill>
                  <a:srgbClr val="FF0000"/>
                </a:solidFill>
              </a:rPr>
              <a:t> değildir. </a:t>
            </a:r>
            <a:r>
              <a:rPr lang="en-US" sz="1200" baseline="0" dirty="0" err="1" smtClean="0">
                <a:solidFill>
                  <a:srgbClr val="FF0000"/>
                </a:solidFill>
              </a:rPr>
              <a:t>Grpc</a:t>
            </a:r>
            <a:r>
              <a:rPr lang="en-US" sz="1200" baseline="0" dirty="0" smtClean="0">
                <a:solidFill>
                  <a:srgbClr val="FF0000"/>
                </a:solidFill>
              </a:rPr>
              <a:t>, </a:t>
            </a:r>
            <a:r>
              <a:rPr lang="en-US" sz="1200" baseline="0" dirty="0" err="1" smtClean="0">
                <a:solidFill>
                  <a:srgbClr val="FF0000"/>
                </a:solidFill>
              </a:rPr>
              <a:t>SOAP’ta</a:t>
            </a:r>
            <a:r>
              <a:rPr lang="en-US" sz="1200" baseline="0" dirty="0" smtClean="0">
                <a:solidFill>
                  <a:srgbClr val="FF0000"/>
                </a:solidFill>
              </a:rPr>
              <a:t> da </a:t>
            </a:r>
            <a:r>
              <a:rPr lang="en-US" sz="1200" baseline="0" dirty="0" err="1" smtClean="0">
                <a:solidFill>
                  <a:srgbClr val="FF0000"/>
                </a:solidFill>
              </a:rPr>
              <a:t>kullanabilirsiniz</a:t>
            </a:r>
            <a:r>
              <a:rPr lang="en-US" sz="1200" baseline="0" dirty="0" smtClean="0">
                <a:solidFill>
                  <a:srgbClr val="FF0000"/>
                </a:solidFill>
              </a:rPr>
              <a:t> </a:t>
            </a:r>
            <a:r>
              <a:rPr lang="en-US" sz="1200" baseline="0" dirty="0" err="1" smtClean="0">
                <a:solidFill>
                  <a:srgbClr val="FF0000"/>
                </a:solidFill>
              </a:rPr>
              <a:t>ama</a:t>
            </a:r>
            <a:r>
              <a:rPr lang="en-US" sz="1200" baseline="0" dirty="0" smtClean="0">
                <a:solidFill>
                  <a:srgbClr val="FF0000"/>
                </a:solidFill>
              </a:rPr>
              <a:t> burada http </a:t>
            </a:r>
            <a:r>
              <a:rPr lang="en-US" sz="1200" baseline="0" dirty="0" err="1" smtClean="0">
                <a:solidFill>
                  <a:srgbClr val="FF0000"/>
                </a:solidFill>
              </a:rPr>
              <a:t>protokollerle</a:t>
            </a:r>
            <a:r>
              <a:rPr lang="en-US" sz="1200" baseline="0" dirty="0" smtClean="0">
                <a:solidFill>
                  <a:srgbClr val="FF0000"/>
                </a:solidFill>
              </a:rPr>
              <a:t> doğru </a:t>
            </a:r>
            <a:r>
              <a:rPr lang="en-US" sz="1200" baseline="0" dirty="0" err="1" smtClean="0">
                <a:solidFill>
                  <a:srgbClr val="FF0000"/>
                </a:solidFill>
              </a:rPr>
              <a:t>kullanıma</a:t>
            </a:r>
            <a:r>
              <a:rPr lang="en-US" sz="1200" baseline="0" dirty="0" smtClean="0">
                <a:solidFill>
                  <a:srgbClr val="FF0000"/>
                </a:solidFill>
              </a:rPr>
              <a:t> örnek </a:t>
            </a:r>
            <a:r>
              <a:rPr lang="en-US" sz="1200" baseline="0" dirty="0" err="1" smtClean="0">
                <a:solidFill>
                  <a:srgbClr val="FF0000"/>
                </a:solidFill>
              </a:rPr>
              <a:t>verebilmek</a:t>
            </a:r>
            <a:r>
              <a:rPr lang="en-US" sz="1200" baseline="0" dirty="0" smtClean="0">
                <a:solidFill>
                  <a:srgbClr val="FF0000"/>
                </a:solidFill>
              </a:rPr>
              <a:t> için </a:t>
            </a:r>
            <a:r>
              <a:rPr lang="en-US" sz="1200" baseline="0" dirty="0" err="1" smtClean="0">
                <a:solidFill>
                  <a:srgbClr val="FF0000"/>
                </a:solidFill>
              </a:rPr>
              <a:t>anlatıcam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071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-bahsedeceğim </a:t>
            </a:r>
            <a:r>
              <a:rPr lang="en-US" dirty="0" err="1" smtClean="0"/>
              <a:t>konularda</a:t>
            </a:r>
            <a:r>
              <a:rPr lang="en-US" dirty="0" smtClean="0"/>
              <a:t> doğru </a:t>
            </a:r>
            <a:r>
              <a:rPr lang="en-US" dirty="0" err="1" smtClean="0"/>
              <a:t>yanlış</a:t>
            </a:r>
            <a:r>
              <a:rPr lang="en-US" dirty="0" smtClean="0"/>
              <a:t> yok sadece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standartlara</a:t>
            </a:r>
            <a:r>
              <a:rPr lang="en-US" baseline="0" dirty="0" smtClean="0"/>
              <a:t> daha </a:t>
            </a:r>
            <a:r>
              <a:rPr lang="en-US" baseline="0" dirty="0" err="1" smtClean="0"/>
              <a:t>yakın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-post authentication </a:t>
            </a:r>
            <a:r>
              <a:rPr lang="en-US" dirty="0" err="1" smtClean="0"/>
              <a:t>örneği</a:t>
            </a:r>
            <a:r>
              <a:rPr lang="en-US" dirty="0" smtClean="0"/>
              <a:t> </a:t>
            </a:r>
            <a:r>
              <a:rPr lang="en-US" dirty="0" err="1" smtClean="0"/>
              <a:t>istisnai</a:t>
            </a:r>
            <a:endParaRPr lang="en-US" dirty="0" smtClean="0"/>
          </a:p>
          <a:p>
            <a:r>
              <a:rPr lang="en-US" dirty="0" smtClean="0"/>
              <a:t>-ÖNEMLİ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auth</a:t>
            </a:r>
            <a:r>
              <a:rPr lang="en-US" baseline="0" dirty="0" smtClean="0"/>
              <a:t> neden post kullanılır Çünkü system </a:t>
            </a:r>
            <a:r>
              <a:rPr lang="en-US" baseline="0" dirty="0" err="1" smtClean="0"/>
              <a:t>loglarında</a:t>
            </a:r>
            <a:r>
              <a:rPr lang="en-US" baseline="0" dirty="0" smtClean="0"/>
              <a:t>(</a:t>
            </a:r>
            <a:r>
              <a:rPr lang="en-US" baseline="0" dirty="0" err="1" smtClean="0"/>
              <a:t>nginx,linux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vb</a:t>
            </a:r>
            <a:r>
              <a:rPr lang="en-US" baseline="0" dirty="0" smtClean="0"/>
              <a:t>) </a:t>
            </a:r>
            <a:r>
              <a:rPr lang="en-US" baseline="0" dirty="0" err="1" smtClean="0"/>
              <a:t>uri’lar</a:t>
            </a:r>
            <a:r>
              <a:rPr lang="en-US" baseline="0" dirty="0" smtClean="0"/>
              <a:t> açık olarak </a:t>
            </a:r>
            <a:r>
              <a:rPr lang="en-US" baseline="0" dirty="0" err="1" smtClean="0"/>
              <a:t>yazılır</a:t>
            </a:r>
            <a:r>
              <a:rPr lang="en-US" baseline="0" dirty="0" smtClean="0"/>
              <a:t>. Burada </a:t>
            </a:r>
            <a:r>
              <a:rPr lang="en-US" baseline="0" dirty="0" err="1" smtClean="0"/>
              <a:t>logları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geçirdiğinde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querystring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üzerinde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gizli</a:t>
            </a:r>
            <a:r>
              <a:rPr lang="en-US" baseline="0" dirty="0" smtClean="0"/>
              <a:t> bilgileri </a:t>
            </a:r>
            <a:r>
              <a:rPr lang="en-US" baseline="0" dirty="0" err="1" smtClean="0"/>
              <a:t>yer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almasın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diye</a:t>
            </a:r>
            <a:r>
              <a:rPr lang="en-US" baseline="0" dirty="0" smtClean="0"/>
              <a:t> post tercih </a:t>
            </a:r>
            <a:r>
              <a:rPr lang="en-US" baseline="0" dirty="0" err="1" smtClean="0"/>
              <a:t>ederiz</a:t>
            </a:r>
            <a:r>
              <a:rPr lang="en-US" baseline="0" dirty="0" smtClean="0"/>
              <a:t>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-put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entity’I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oluşturacak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bütün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modeli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barındırmalı</a:t>
            </a: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-Delete için=idempotent </a:t>
            </a:r>
            <a:r>
              <a:rPr lang="en-US" baseline="0" dirty="0" err="1" smtClean="0"/>
              <a:t>örneklem</a:t>
            </a:r>
            <a:r>
              <a:rPr lang="en-US" baseline="0" dirty="0" smtClean="0"/>
              <a:t> olarak </a:t>
            </a:r>
            <a:r>
              <a:rPr lang="en-US" baseline="0" dirty="0" err="1" smtClean="0"/>
              <a:t>kabul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ettiği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kümesi</a:t>
            </a:r>
            <a:r>
              <a:rPr lang="en-US" baseline="0" dirty="0" smtClean="0"/>
              <a:t> sadece başarılı </a:t>
            </a:r>
            <a:r>
              <a:rPr lang="en-US" baseline="0" dirty="0" err="1" smtClean="0"/>
              <a:t>sonuç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aldığımız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responseları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barındırır</a:t>
            </a:r>
            <a:r>
              <a:rPr lang="en-US" baseline="0" dirty="0" smtClean="0"/>
              <a:t>. Hatalı </a:t>
            </a:r>
            <a:r>
              <a:rPr lang="en-US" baseline="0" dirty="0" err="1" smtClean="0"/>
              <a:t>sonuçları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dahil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etmem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diyor</a:t>
            </a:r>
            <a:r>
              <a:rPr lang="en-US" baseline="0" dirty="0" smtClean="0"/>
              <a:t>.</a:t>
            </a:r>
            <a:br>
              <a:rPr lang="en-US" baseline="0" dirty="0" smtClean="0"/>
            </a:b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DAKİKA=16-17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1652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23D46-484A-4A4C-83BF-B202F934443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529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1FEBCAD-D8E8-4E9E-B5E9-BAF0201866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857B719-64FB-4A27-9BE8-B0AA6DCE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877234D-D20F-4930-8EC1-44A2684A1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67143C85-D556-4CEB-8FFC-56C0A5AEE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E27D4BA-7BA5-439B-A2EB-8D59947BD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95507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915880B-8241-4B89-BB60-0189F4AD9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9F5A38D7-BB02-4C02-AE78-3316C90755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0BFACD0-2484-4EEF-B911-1A672C7DE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BF6B07D-DE8A-4F0A-A2F8-720F82783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454FC29-7D02-4EB8-93DF-9E92A579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36506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08E1C647-2657-4897-B5EE-866C7972D9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6CF8F69C-39DD-487B-9BE0-5BF0D02B95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077171F-7D98-4D53-AC80-BE4609BDD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E7FF7D3-A1C2-4F55-86E4-09961F8ED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D194E5A-0530-47E9-97AD-F3E92271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263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628F7E5-233A-47B3-AB82-774BB226E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DEF9B1D-4EDC-463C-80E5-2EAA353F2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151186E-C75F-4322-87F5-119CA4D87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06BEE0D-A526-4F11-B550-235C8548D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CFE95FA-DD32-46CB-9A68-3AF96EE0E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1497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7A954FC-5804-446D-AE36-7C5B59D2D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7FD26801-2DE9-4C80-AD51-C2151F12E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30E5219-9E3E-46EA-8322-AB55B1CB0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5B83EDE-E3BE-41E2-8453-3D0E28F16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CC11BD9-1093-4DF9-B96A-549D573B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56744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7AE0864-E3D3-4E71-B5D4-7FE398292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6ECBB99-3E66-4B48-ACFF-462310632D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CFA1508-8D54-4C51-9AF8-89A11BFCD9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C8CCBB7D-BDF3-4A45-AEE7-A66F3F736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1B28D98-2E04-4086-B3AF-69EEDB6A3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5EC9083B-6692-47DB-833B-73FC10CB3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69675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098470C-73E0-4DF6-A5EA-CE576BD20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5B13F19-6663-4CDF-AF70-D9F8BC2CE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3900DD85-9BBE-45B7-9F30-8C519CCB5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309009FA-CD6B-423B-A3EE-51A9531644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CE271D81-CAAC-40BE-9817-1FD7E9B194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940B97BD-2489-43F6-8767-536F33AD6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22B11085-679D-4D5F-A412-27C3CD563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21BAEB70-70AB-4E4E-A37E-C0C426F59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47177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16F9896-A01D-45CA-950B-7E1C52FA6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4C159911-315F-4C39-B4AF-B4A2DFA87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E9749ECA-6E64-4EF3-ACAC-11775C8EA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A29D3EE6-EB65-47ED-87B4-13416C3F6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43566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23E298C2-CD5F-464A-8B6A-630D5C683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BCC3194E-A245-4387-868E-FE09C73C4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6CDE0AD0-0B92-4D19-87EE-5593287E1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94066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23AC900-14F8-4C24-8CED-293FCB160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DBAD66D-050C-41E7-A92E-F0310BE0E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40BEDF81-B96A-4ED4-BE2C-899DD6681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AA342CB-E904-4D76-82F7-86B1D4504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FFEC973-7327-49C0-A3E3-A1800ECB0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C930E7A-4721-43C4-9EB6-CF2BE7981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84148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DEFF2AA-4767-4E92-8368-6390B8867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4DC85EE6-2A2B-43D8-BAFA-E13769C2A2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D1748BEB-D609-42B5-9FD4-5B1B5093D8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6074410-DE81-46F9-8D52-1358A90A5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B7B3AB7-F494-4E61-A0D1-F58EB4AF1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BB357E8-6874-498F-9DA5-A93B54816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79514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2B1B70A5-0E29-4573-B68E-BB4B9B905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10D1C9B2-6700-4D7F-A1C2-FE767172C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D98F00C-19DD-4533-B058-15B513961D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78B17-3E65-4779-AFBC-4CFBC49AA507}" type="datetimeFigureOut">
              <a:rPr lang="tr-TR" smtClean="0"/>
              <a:t>18.02.2021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73F2362-5E02-4AF0-9DE8-9B507B4A69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1E5101B-0DA9-4C9E-872C-742DF9ABA7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9C0CE-C086-49EB-87AB-179C2B915FB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11736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25C62F69-91C0-444C-B9FA-55984D08AE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98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68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İçerik Yer Tutucusu 8" descr="metin içeren bir resim&#10;&#10;Açıklama otomatik olarak oluşturuldu">
            <a:extLst>
              <a:ext uri="{FF2B5EF4-FFF2-40B4-BE49-F238E27FC236}">
                <a16:creationId xmlns:a16="http://schemas.microsoft.com/office/drawing/2014/main" id="{B95965DA-88C2-49C9-9AEB-7FB976CAF4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19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8DDEAC59-6418-4850-B6A4-4581A13AE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635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İçerik Yer Tutucusu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-1"/>
            <a:ext cx="12190476" cy="6858231"/>
          </a:xfrm>
        </p:spPr>
      </p:pic>
    </p:spTree>
    <p:extLst>
      <p:ext uri="{BB962C8B-B14F-4D97-AF65-F5344CB8AC3E}">
        <p14:creationId xmlns:p14="http://schemas.microsoft.com/office/powerpoint/2010/main" val="233454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409FE494-A4D3-4969-A945-4556310346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71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B1597D01-3545-4592-AD57-70BE6A860D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62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Resim 2" descr="metin içeren bir resim&#10;&#10;Açıklama otomatik olarak oluşturuldu">
            <a:extLst>
              <a:ext uri="{FF2B5EF4-FFF2-40B4-BE49-F238E27FC236}">
                <a16:creationId xmlns:a16="http://schemas.microsoft.com/office/drawing/2014/main" id="{F28EC10B-EB4A-4B2D-85C4-B1FC0D2774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4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E24A2B61-BAFF-474B-92B7-3783BB248E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215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28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Resim 6" descr="metin içeren bir resim&#10;&#10;Açıklama otomatik olarak oluşturuldu">
            <a:extLst>
              <a:ext uri="{FF2B5EF4-FFF2-40B4-BE49-F238E27FC236}">
                <a16:creationId xmlns:a16="http://schemas.microsoft.com/office/drawing/2014/main" id="{7378A3E2-056B-4481-ABDA-56C709AEAA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82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D8DFCB41-65BC-40EF-AF76-20D5AFCEC2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78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FBD94414-3577-41F3-A8AB-200A8FF4E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21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71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0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Resim 2" descr="metin içeren bir resim&#10;&#10;Açıklama otomatik olarak oluşturuldu">
            <a:extLst>
              <a:ext uri="{FF2B5EF4-FFF2-40B4-BE49-F238E27FC236}">
                <a16:creationId xmlns:a16="http://schemas.microsoft.com/office/drawing/2014/main" id="{B6A357FB-337E-4EAC-AAE6-0AF9EC8363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64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37F0AF4F-E22F-4CF4-A2AB-669338F81C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0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Resim 6" descr="metin içeren bir resim&#10;&#10;Açıklama otomatik olarak oluşturuldu">
            <a:extLst>
              <a:ext uri="{FF2B5EF4-FFF2-40B4-BE49-F238E27FC236}">
                <a16:creationId xmlns:a16="http://schemas.microsoft.com/office/drawing/2014/main" id="{4E8CE819-BE3B-4369-A29E-6EB3241CEA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85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CB1A8AE-61FE-4BA8-9B98-D7B719789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9734" cy="706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96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Resim 2" descr="metin içeren bir resim&#10;&#10;Açıklama otomatik olarak oluşturuldu">
            <a:extLst>
              <a:ext uri="{FF2B5EF4-FFF2-40B4-BE49-F238E27FC236}">
                <a16:creationId xmlns:a16="http://schemas.microsoft.com/office/drawing/2014/main" id="{FCDA0364-88FE-495A-8308-352432BE5F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09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3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09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EEA86D2D-911C-4D30-AC8E-BDB2800909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67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14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23AA4C55-65F6-422C-A405-4B06967063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5" b="7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077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D977B967-AC0D-4F15-8EEF-9E855EBF4B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20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EB272560-03D4-4126-986F-0F93BABF27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81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Resim 2" descr="metin içeren bir resim&#10;&#10;Açıklama otomatik olarak oluşturuldu">
            <a:extLst>
              <a:ext uri="{FF2B5EF4-FFF2-40B4-BE49-F238E27FC236}">
                <a16:creationId xmlns:a16="http://schemas.microsoft.com/office/drawing/2014/main" id="{D4014693-7AC5-47F4-BA85-A193449664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48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20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Resim 2" descr="metin içeren bir resim&#10;&#10;Açıklama otomatik olarak oluşturuldu">
            <a:extLst>
              <a:ext uri="{FF2B5EF4-FFF2-40B4-BE49-F238E27FC236}">
                <a16:creationId xmlns:a16="http://schemas.microsoft.com/office/drawing/2014/main" id="{4D8618C7-89F9-4E2E-861A-3503CEF5EB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16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74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47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İçerik Yer Tutucusu 8" descr="metin içeren bir resim&#10;&#10;Açıklama otomatik olarak oluşturuldu">
            <a:extLst>
              <a:ext uri="{FF2B5EF4-FFF2-40B4-BE49-F238E27FC236}">
                <a16:creationId xmlns:a16="http://schemas.microsoft.com/office/drawing/2014/main" id="{A91DD527-48EA-41F9-BE00-8A12220CD4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2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FA821E92-2D61-4E70-A658-73F7947AA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35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904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95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796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 descr="metin, skorbord içeren bir resim&#10;&#10;Açıklama otomatik olarak oluşturuldu">
            <a:extLst>
              <a:ext uri="{FF2B5EF4-FFF2-40B4-BE49-F238E27FC236}">
                <a16:creationId xmlns:a16="http://schemas.microsoft.com/office/drawing/2014/main" id="{CFEA37F6-3429-49DA-838E-0248ACA98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36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DDD87544-0CD1-48D4-909F-DCFC8FBC1F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2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13696</TotalTime>
  <Words>643</Words>
  <Application>Microsoft Office PowerPoint</Application>
  <PresentationFormat>Geniş ekran</PresentationFormat>
  <Paragraphs>56</Paragraphs>
  <Slides>36</Slides>
  <Notes>15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Elif Morgil</dc:creator>
  <cp:lastModifiedBy>Emre ÇABUK</cp:lastModifiedBy>
  <cp:revision>65</cp:revision>
  <dcterms:created xsi:type="dcterms:W3CDTF">2021-02-06T23:04:58Z</dcterms:created>
  <dcterms:modified xsi:type="dcterms:W3CDTF">2021-02-19T18:29:07Z</dcterms:modified>
</cp:coreProperties>
</file>

<file path=docProps/thumbnail.jpeg>
</file>